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9"/>
  </p:notesMasterIdLst>
  <p:sldIdLst>
    <p:sldId id="257" r:id="rId4"/>
    <p:sldId id="258" r:id="rId5"/>
    <p:sldId id="259" r:id="rId6"/>
    <p:sldId id="263" r:id="rId7"/>
    <p:sldId id="261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9144000" cy="5143500" type="screen16x9"/>
  <p:notesSz cx="6858000" cy="9144000"/>
  <p:embeddedFontLst>
    <p:embeddedFont>
      <p:font typeface="Dosis" panose="020B0604020202020204" charset="0"/>
      <p:regular r:id="rId20"/>
      <p:bold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Roboto Black" panose="020B0604020202020204" charset="0"/>
      <p:bold r:id="rId26"/>
      <p:boldItalic r:id="rId27"/>
    </p:embeddedFont>
    <p:embeddedFont>
      <p:font typeface="Roboto Thin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B5EE6-F57E-4CE9-9FDD-7A2C91855656}" v="32" dt="2018-11-05T17:03:57.147"/>
  </p1510:revLst>
</p1510:revInfo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Mehisto" userId="4b53636f9756a844" providerId="LiveId" clId="{00FDDBA0-AE14-4FA4-B578-29852C4EF98E}"/>
    <pc:docChg chg="custSel addSld delSld modSld sldOrd">
      <pc:chgData name="James Mehisto" userId="4b53636f9756a844" providerId="LiveId" clId="{00FDDBA0-AE14-4FA4-B578-29852C4EF98E}" dt="2018-11-05T17:19:54.353" v="3274" actId="108"/>
      <pc:docMkLst>
        <pc:docMk/>
      </pc:docMkLst>
      <pc:sldChg chg="del">
        <pc:chgData name="James Mehisto" userId="4b53636f9756a844" providerId="LiveId" clId="{00FDDBA0-AE14-4FA4-B578-29852C4EF98E}" dt="2018-11-05T15:44:04.532" v="119" actId="2696"/>
        <pc:sldMkLst>
          <pc:docMk/>
          <pc:sldMk cId="0" sldId="256"/>
        </pc:sldMkLst>
      </pc:sldChg>
      <pc:sldChg chg="modSp">
        <pc:chgData name="James Mehisto" userId="4b53636f9756a844" providerId="LiveId" clId="{00FDDBA0-AE14-4FA4-B578-29852C4EF98E}" dt="2018-11-05T17:19:54.353" v="3274" actId="108"/>
        <pc:sldMkLst>
          <pc:docMk/>
          <pc:sldMk cId="0" sldId="258"/>
        </pc:sldMkLst>
        <pc:spChg chg="mod">
          <ac:chgData name="James Mehisto" userId="4b53636f9756a844" providerId="LiveId" clId="{00FDDBA0-AE14-4FA4-B578-29852C4EF98E}" dt="2018-11-05T17:12:07.797" v="2933" actId="20577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7:19:54.353" v="3274" actId="108"/>
          <ac:spMkLst>
            <pc:docMk/>
            <pc:sldMk cId="0" sldId="258"/>
            <ac:spMk id="305" creationId="{00000000-0000-0000-0000-000000000000}"/>
          </ac:spMkLst>
        </pc:spChg>
      </pc:sldChg>
      <pc:sldChg chg="del">
        <pc:chgData name="James Mehisto" userId="4b53636f9756a844" providerId="LiveId" clId="{00FDDBA0-AE14-4FA4-B578-29852C4EF98E}" dt="2018-11-05T16:38:42.883" v="1358" actId="2696"/>
        <pc:sldMkLst>
          <pc:docMk/>
          <pc:sldMk cId="0" sldId="262"/>
        </pc:sldMkLst>
      </pc:sldChg>
      <pc:sldChg chg="addSp delSp modSp add">
        <pc:chgData name="James Mehisto" userId="4b53636f9756a844" providerId="LiveId" clId="{00FDDBA0-AE14-4FA4-B578-29852C4EF98E}" dt="2018-11-05T15:43:14.430" v="118" actId="20577"/>
        <pc:sldMkLst>
          <pc:docMk/>
          <pc:sldMk cId="2952754862" sldId="266"/>
        </pc:sldMkLst>
        <pc:spChg chg="mod">
          <ac:chgData name="James Mehisto" userId="4b53636f9756a844" providerId="LiveId" clId="{00FDDBA0-AE14-4FA4-B578-29852C4EF98E}" dt="2018-11-05T15:40:30.281" v="35" actId="20577"/>
          <ac:spMkLst>
            <pc:docMk/>
            <pc:sldMk cId="2952754862" sldId="266"/>
            <ac:spMk id="322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5:41:36.988" v="39"/>
          <ac:spMkLst>
            <pc:docMk/>
            <pc:sldMk cId="2952754862" sldId="266"/>
            <ac:spMk id="323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5:43:14.430" v="118" actId="20577"/>
          <ac:spMkLst>
            <pc:docMk/>
            <pc:sldMk cId="2952754862" sldId="266"/>
            <ac:spMk id="324" creationId="{00000000-0000-0000-0000-000000000000}"/>
          </ac:spMkLst>
        </pc:spChg>
        <pc:picChg chg="del">
          <ac:chgData name="James Mehisto" userId="4b53636f9756a844" providerId="LiveId" clId="{00FDDBA0-AE14-4FA4-B578-29852C4EF98E}" dt="2018-11-05T15:40:53.556" v="38"/>
          <ac:picMkLst>
            <pc:docMk/>
            <pc:sldMk cId="2952754862" sldId="266"/>
            <ac:picMk id="2" creationId="{A4D8B4E8-61D6-4A3F-9BCC-D4A2BEABA036}"/>
          </ac:picMkLst>
        </pc:picChg>
        <pc:picChg chg="add">
          <ac:chgData name="James Mehisto" userId="4b53636f9756a844" providerId="LiveId" clId="{00FDDBA0-AE14-4FA4-B578-29852C4EF98E}" dt="2018-11-05T15:42:00.637" v="40"/>
          <ac:picMkLst>
            <pc:docMk/>
            <pc:sldMk cId="2952754862" sldId="266"/>
            <ac:picMk id="6" creationId="{2095B1F8-58C9-478D-A1B6-37641893C2C6}"/>
          </ac:picMkLst>
        </pc:picChg>
      </pc:sldChg>
      <pc:sldChg chg="modSp add ord">
        <pc:chgData name="James Mehisto" userId="4b53636f9756a844" providerId="LiveId" clId="{00FDDBA0-AE14-4FA4-B578-29852C4EF98E}" dt="2018-11-05T15:45:04.212" v="151" actId="20577"/>
        <pc:sldMkLst>
          <pc:docMk/>
          <pc:sldMk cId="1765358437" sldId="267"/>
        </pc:sldMkLst>
        <pc:spChg chg="mod">
          <ac:chgData name="James Mehisto" userId="4b53636f9756a844" providerId="LiveId" clId="{00FDDBA0-AE14-4FA4-B578-29852C4EF98E}" dt="2018-11-05T15:45:04.212" v="151" actId="20577"/>
          <ac:spMkLst>
            <pc:docMk/>
            <pc:sldMk cId="1765358437" sldId="267"/>
            <ac:spMk id="310" creationId="{00000000-0000-0000-0000-000000000000}"/>
          </ac:spMkLst>
        </pc:spChg>
      </pc:sldChg>
      <pc:sldChg chg="add del">
        <pc:chgData name="James Mehisto" userId="4b53636f9756a844" providerId="LiveId" clId="{00FDDBA0-AE14-4FA4-B578-29852C4EF98E}" dt="2018-11-05T16:22:12.374" v="716" actId="2696"/>
        <pc:sldMkLst>
          <pc:docMk/>
          <pc:sldMk cId="3823766286" sldId="268"/>
        </pc:sldMkLst>
      </pc:sldChg>
      <pc:sldChg chg="addSp delSp modSp add ord">
        <pc:chgData name="James Mehisto" userId="4b53636f9756a844" providerId="LiveId" clId="{00FDDBA0-AE14-4FA4-B578-29852C4EF98E}" dt="2018-11-05T16:13:37.977" v="575" actId="20577"/>
        <pc:sldMkLst>
          <pc:docMk/>
          <pc:sldMk cId="3725179942" sldId="269"/>
        </pc:sldMkLst>
        <pc:spChg chg="mod">
          <ac:chgData name="James Mehisto" userId="4b53636f9756a844" providerId="LiveId" clId="{00FDDBA0-AE14-4FA4-B578-29852C4EF98E}" dt="2018-11-05T15:56:58.048" v="170" actId="20577"/>
          <ac:spMkLst>
            <pc:docMk/>
            <pc:sldMk cId="3725179942" sldId="269"/>
            <ac:spMk id="322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6:01:24.082" v="176"/>
          <ac:spMkLst>
            <pc:docMk/>
            <pc:sldMk cId="3725179942" sldId="269"/>
            <ac:spMk id="323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6:13:37.977" v="575" actId="20577"/>
          <ac:spMkLst>
            <pc:docMk/>
            <pc:sldMk cId="3725179942" sldId="269"/>
            <ac:spMk id="324" creationId="{00000000-0000-0000-0000-000000000000}"/>
          </ac:spMkLst>
        </pc:spChg>
        <pc:picChg chg="add mod">
          <ac:chgData name="James Mehisto" userId="4b53636f9756a844" providerId="LiveId" clId="{00FDDBA0-AE14-4FA4-B578-29852C4EF98E}" dt="2018-11-05T15:57:30.146" v="174" actId="14100"/>
          <ac:picMkLst>
            <pc:docMk/>
            <pc:sldMk cId="3725179942" sldId="269"/>
            <ac:picMk id="2" creationId="{06C75EA7-C833-4365-A3B7-99B1B18A169E}"/>
          </ac:picMkLst>
        </pc:picChg>
        <pc:picChg chg="del">
          <ac:chgData name="James Mehisto" userId="4b53636f9756a844" providerId="LiveId" clId="{00FDDBA0-AE14-4FA4-B578-29852C4EF98E}" dt="2018-11-05T15:57:06.902" v="171"/>
          <ac:picMkLst>
            <pc:docMk/>
            <pc:sldMk cId="3725179942" sldId="269"/>
            <ac:picMk id="6" creationId="{2095B1F8-58C9-478D-A1B6-37641893C2C6}"/>
          </ac:picMkLst>
        </pc:picChg>
      </pc:sldChg>
      <pc:sldChg chg="addSp delSp modSp add">
        <pc:chgData name="James Mehisto" userId="4b53636f9756a844" providerId="LiveId" clId="{00FDDBA0-AE14-4FA4-B578-29852C4EF98E}" dt="2018-11-05T16:21:44.152" v="714" actId="20577"/>
        <pc:sldMkLst>
          <pc:docMk/>
          <pc:sldMk cId="1454079358" sldId="270"/>
        </pc:sldMkLst>
        <pc:spChg chg="mod">
          <ac:chgData name="James Mehisto" userId="4b53636f9756a844" providerId="LiveId" clId="{00FDDBA0-AE14-4FA4-B578-29852C4EF98E}" dt="2018-11-05T16:18:00.308" v="593" actId="20577"/>
          <ac:spMkLst>
            <pc:docMk/>
            <pc:sldMk cId="1454079358" sldId="270"/>
            <ac:spMk id="322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6:17:04.621" v="578"/>
          <ac:spMkLst>
            <pc:docMk/>
            <pc:sldMk cId="1454079358" sldId="270"/>
            <ac:spMk id="323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6:21:44.152" v="714" actId="20577"/>
          <ac:spMkLst>
            <pc:docMk/>
            <pc:sldMk cId="1454079358" sldId="270"/>
            <ac:spMk id="324" creationId="{00000000-0000-0000-0000-000000000000}"/>
          </ac:spMkLst>
        </pc:spChg>
        <pc:picChg chg="del">
          <ac:chgData name="James Mehisto" userId="4b53636f9756a844" providerId="LiveId" clId="{00FDDBA0-AE14-4FA4-B578-29852C4EF98E}" dt="2018-11-05T16:17:37.593" v="579" actId="478"/>
          <ac:picMkLst>
            <pc:docMk/>
            <pc:sldMk cId="1454079358" sldId="270"/>
            <ac:picMk id="2" creationId="{06C75EA7-C833-4365-A3B7-99B1B18A169E}"/>
          </ac:picMkLst>
        </pc:picChg>
        <pc:picChg chg="add mod">
          <ac:chgData name="James Mehisto" userId="4b53636f9756a844" providerId="LiveId" clId="{00FDDBA0-AE14-4FA4-B578-29852C4EF98E}" dt="2018-11-05T16:17:46.460" v="581" actId="1076"/>
          <ac:picMkLst>
            <pc:docMk/>
            <pc:sldMk cId="1454079358" sldId="270"/>
            <ac:picMk id="3" creationId="{F4375034-BD50-4B8E-88B5-B96075B2138F}"/>
          </ac:picMkLst>
        </pc:picChg>
      </pc:sldChg>
      <pc:sldChg chg="addSp delSp modSp add">
        <pc:chgData name="James Mehisto" userId="4b53636f9756a844" providerId="LiveId" clId="{00FDDBA0-AE14-4FA4-B578-29852C4EF98E}" dt="2018-11-05T16:28:20.555" v="1084" actId="20577"/>
        <pc:sldMkLst>
          <pc:docMk/>
          <pc:sldMk cId="1214243715" sldId="271"/>
        </pc:sldMkLst>
        <pc:spChg chg="mod">
          <ac:chgData name="James Mehisto" userId="4b53636f9756a844" providerId="LiveId" clId="{00FDDBA0-AE14-4FA4-B578-29852C4EF98E}" dt="2018-11-05T16:22:44.723" v="742" actId="20577"/>
          <ac:spMkLst>
            <pc:docMk/>
            <pc:sldMk cId="1214243715" sldId="271"/>
            <ac:spMk id="322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6:24:28.712" v="748"/>
          <ac:spMkLst>
            <pc:docMk/>
            <pc:sldMk cId="1214243715" sldId="271"/>
            <ac:spMk id="323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6:28:20.555" v="1084" actId="20577"/>
          <ac:spMkLst>
            <pc:docMk/>
            <pc:sldMk cId="1214243715" sldId="271"/>
            <ac:spMk id="324" creationId="{00000000-0000-0000-0000-000000000000}"/>
          </ac:spMkLst>
        </pc:spChg>
        <pc:picChg chg="add mod">
          <ac:chgData name="James Mehisto" userId="4b53636f9756a844" providerId="LiveId" clId="{00FDDBA0-AE14-4FA4-B578-29852C4EF98E}" dt="2018-11-05T16:23:33.605" v="747" actId="1076"/>
          <ac:picMkLst>
            <pc:docMk/>
            <pc:sldMk cId="1214243715" sldId="271"/>
            <ac:picMk id="2" creationId="{5DB67F0E-FD0E-4C3E-B1F5-C71FC2A3E77F}"/>
          </ac:picMkLst>
        </pc:picChg>
        <pc:picChg chg="del">
          <ac:chgData name="James Mehisto" userId="4b53636f9756a844" providerId="LiveId" clId="{00FDDBA0-AE14-4FA4-B578-29852C4EF98E}" dt="2018-11-05T16:22:53.088" v="743"/>
          <ac:picMkLst>
            <pc:docMk/>
            <pc:sldMk cId="1214243715" sldId="271"/>
            <ac:picMk id="3" creationId="{F4375034-BD50-4B8E-88B5-B96075B2138F}"/>
          </ac:picMkLst>
        </pc:picChg>
        <pc:picChg chg="add mod">
          <ac:chgData name="James Mehisto" userId="4b53636f9756a844" providerId="LiveId" clId="{00FDDBA0-AE14-4FA4-B578-29852C4EF98E}" dt="2018-11-05T16:23:28.773" v="746" actId="1076"/>
          <ac:picMkLst>
            <pc:docMk/>
            <pc:sldMk cId="1214243715" sldId="271"/>
            <ac:picMk id="4" creationId="{6EC4285F-8424-41EE-B53B-B1C6BBF8FC11}"/>
          </ac:picMkLst>
        </pc:picChg>
      </pc:sldChg>
      <pc:sldChg chg="addSp delSp modSp add">
        <pc:chgData name="James Mehisto" userId="4b53636f9756a844" providerId="LiveId" clId="{00FDDBA0-AE14-4FA4-B578-29852C4EF98E}" dt="2018-11-05T16:36:29.464" v="1357" actId="108"/>
        <pc:sldMkLst>
          <pc:docMk/>
          <pc:sldMk cId="315193352" sldId="272"/>
        </pc:sldMkLst>
        <pc:spChg chg="mod">
          <ac:chgData name="James Mehisto" userId="4b53636f9756a844" providerId="LiveId" clId="{00FDDBA0-AE14-4FA4-B578-29852C4EF98E}" dt="2018-11-05T16:33:43.564" v="1146" actId="20577"/>
          <ac:spMkLst>
            <pc:docMk/>
            <pc:sldMk cId="315193352" sldId="272"/>
            <ac:spMk id="322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6:32:11.407" v="1091"/>
          <ac:spMkLst>
            <pc:docMk/>
            <pc:sldMk cId="315193352" sldId="272"/>
            <ac:spMk id="323" creationId="{00000000-0000-0000-0000-000000000000}"/>
          </ac:spMkLst>
        </pc:spChg>
        <pc:spChg chg="mod">
          <ac:chgData name="James Mehisto" userId="4b53636f9756a844" providerId="LiveId" clId="{00FDDBA0-AE14-4FA4-B578-29852C4EF98E}" dt="2018-11-05T16:36:29.464" v="1357" actId="108"/>
          <ac:spMkLst>
            <pc:docMk/>
            <pc:sldMk cId="315193352" sldId="272"/>
            <ac:spMk id="324" creationId="{00000000-0000-0000-0000-000000000000}"/>
          </ac:spMkLst>
        </pc:spChg>
        <pc:picChg chg="del">
          <ac:chgData name="James Mehisto" userId="4b53636f9756a844" providerId="LiveId" clId="{00FDDBA0-AE14-4FA4-B578-29852C4EF98E}" dt="2018-11-05T16:28:50.697" v="1087"/>
          <ac:picMkLst>
            <pc:docMk/>
            <pc:sldMk cId="315193352" sldId="272"/>
            <ac:picMk id="2" creationId="{5DB67F0E-FD0E-4C3E-B1F5-C71FC2A3E77F}"/>
          </ac:picMkLst>
        </pc:picChg>
        <pc:picChg chg="add mod">
          <ac:chgData name="James Mehisto" userId="4b53636f9756a844" providerId="LiveId" clId="{00FDDBA0-AE14-4FA4-B578-29852C4EF98E}" dt="2018-11-05T16:29:22.120" v="1090" actId="14100"/>
          <ac:picMkLst>
            <pc:docMk/>
            <pc:sldMk cId="315193352" sldId="272"/>
            <ac:picMk id="3" creationId="{C532C6AC-4845-4FA1-81FF-47686106CD57}"/>
          </ac:picMkLst>
        </pc:picChg>
        <pc:picChg chg="del">
          <ac:chgData name="James Mehisto" userId="4b53636f9756a844" providerId="LiveId" clId="{00FDDBA0-AE14-4FA4-B578-29852C4EF98E}" dt="2018-11-05T16:28:46.501" v="1086"/>
          <ac:picMkLst>
            <pc:docMk/>
            <pc:sldMk cId="315193352" sldId="272"/>
            <ac:picMk id="4" creationId="{6EC4285F-8424-41EE-B53B-B1C6BBF8FC11}"/>
          </ac:picMkLst>
        </pc:picChg>
      </pc:sldChg>
      <pc:sldChg chg="modSp add">
        <pc:chgData name="James Mehisto" userId="4b53636f9756a844" providerId="LiveId" clId="{00FDDBA0-AE14-4FA4-B578-29852C4EF98E}" dt="2018-11-05T16:44:10.378" v="1806" actId="20577"/>
        <pc:sldMkLst>
          <pc:docMk/>
          <pc:sldMk cId="2485994816" sldId="273"/>
        </pc:sldMkLst>
        <pc:spChg chg="mod">
          <ac:chgData name="James Mehisto" userId="4b53636f9756a844" providerId="LiveId" clId="{00FDDBA0-AE14-4FA4-B578-29852C4EF98E}" dt="2018-11-05T16:39:27.664" v="1398" actId="20577"/>
          <ac:spMkLst>
            <pc:docMk/>
            <pc:sldMk cId="2485994816" sldId="273"/>
            <ac:spMk id="2" creationId="{81EC9EA5-DB4A-4EB2-A1C0-8A61B16F46AD}"/>
          </ac:spMkLst>
        </pc:spChg>
        <pc:spChg chg="mod">
          <ac:chgData name="James Mehisto" userId="4b53636f9756a844" providerId="LiveId" clId="{00FDDBA0-AE14-4FA4-B578-29852C4EF98E}" dt="2018-11-05T16:44:10.378" v="1806" actId="20577"/>
          <ac:spMkLst>
            <pc:docMk/>
            <pc:sldMk cId="2485994816" sldId="273"/>
            <ac:spMk id="3" creationId="{25F8FD3A-5EFD-476B-985C-77B9C850D778}"/>
          </ac:spMkLst>
        </pc:spChg>
      </pc:sldChg>
      <pc:sldChg chg="modSp add">
        <pc:chgData name="James Mehisto" userId="4b53636f9756a844" providerId="LiveId" clId="{00FDDBA0-AE14-4FA4-B578-29852C4EF98E}" dt="2018-11-05T17:03:26.074" v="2338" actId="20577"/>
        <pc:sldMkLst>
          <pc:docMk/>
          <pc:sldMk cId="3887270201" sldId="274"/>
        </pc:sldMkLst>
        <pc:spChg chg="mod">
          <ac:chgData name="James Mehisto" userId="4b53636f9756a844" providerId="LiveId" clId="{00FDDBA0-AE14-4FA4-B578-29852C4EF98E}" dt="2018-11-05T16:53:57.547" v="1864" actId="20577"/>
          <ac:spMkLst>
            <pc:docMk/>
            <pc:sldMk cId="3887270201" sldId="274"/>
            <ac:spMk id="2" creationId="{527DD050-02C7-4EB4-B22F-FEE58FD131B9}"/>
          </ac:spMkLst>
        </pc:spChg>
        <pc:spChg chg="mod">
          <ac:chgData name="James Mehisto" userId="4b53636f9756a844" providerId="LiveId" clId="{00FDDBA0-AE14-4FA4-B578-29852C4EF98E}" dt="2018-11-05T17:03:26.074" v="2338" actId="20577"/>
          <ac:spMkLst>
            <pc:docMk/>
            <pc:sldMk cId="3887270201" sldId="274"/>
            <ac:spMk id="3" creationId="{B12FCE30-0CC3-47D9-881C-6B32A79210DA}"/>
          </ac:spMkLst>
        </pc:spChg>
      </pc:sldChg>
      <pc:sldChg chg="modSp add">
        <pc:chgData name="James Mehisto" userId="4b53636f9756a844" providerId="LiveId" clId="{00FDDBA0-AE14-4FA4-B578-29852C4EF98E}" dt="2018-11-05T17:09:08.988" v="2819" actId="20577"/>
        <pc:sldMkLst>
          <pc:docMk/>
          <pc:sldMk cId="639764409" sldId="275"/>
        </pc:sldMkLst>
        <pc:spChg chg="mod">
          <ac:chgData name="James Mehisto" userId="4b53636f9756a844" providerId="LiveId" clId="{00FDDBA0-AE14-4FA4-B578-29852C4EF98E}" dt="2018-11-05T17:04:01.739" v="2347" actId="20577"/>
          <ac:spMkLst>
            <pc:docMk/>
            <pc:sldMk cId="639764409" sldId="275"/>
            <ac:spMk id="2" creationId="{9E625F35-3F0D-48FB-93B8-A9AB49604628}"/>
          </ac:spMkLst>
        </pc:spChg>
        <pc:spChg chg="mod">
          <ac:chgData name="James Mehisto" userId="4b53636f9756a844" providerId="LiveId" clId="{00FDDBA0-AE14-4FA4-B578-29852C4EF98E}" dt="2018-11-05T17:09:08.988" v="2819" actId="20577"/>
          <ac:spMkLst>
            <pc:docMk/>
            <pc:sldMk cId="639764409" sldId="275"/>
            <ac:spMk id="3" creationId="{28E5B4B7-B630-4328-B5BF-A66BA6641A5D}"/>
          </ac:spMkLst>
        </pc:spChg>
      </pc:sldChg>
      <pc:sldMasterChg chg="delSldLayout">
        <pc:chgData name="James Mehisto" userId="4b53636f9756a844" providerId="LiveId" clId="{00FDDBA0-AE14-4FA4-B578-29852C4EF98E}" dt="2018-11-05T16:22:12.376" v="717" actId="2696"/>
        <pc:sldMasterMkLst>
          <pc:docMk/>
          <pc:sldMasterMk cId="0" sldId="2147483692"/>
        </pc:sldMasterMkLst>
        <pc:sldLayoutChg chg="del">
          <pc:chgData name="James Mehisto" userId="4b53636f9756a844" providerId="LiveId" clId="{00FDDBA0-AE14-4FA4-B578-29852C4EF98E}" dt="2018-11-05T16:22:12.376" v="717" actId="2696"/>
          <pc:sldLayoutMkLst>
            <pc:docMk/>
            <pc:sldMasterMk cId="0" sldId="2147483692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823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32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355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47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425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207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10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CA" sz="4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First and Last Touch Attribution</a:t>
            </a:r>
            <a:endParaRPr sz="4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James Mehisto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November 5</a:t>
            </a:r>
            <a:r>
              <a:rPr lang="en-CA" sz="2800" baseline="30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-CA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288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CA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Last Touches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/* How many last touches is each campaign responsible for? */</a:t>
            </a:r>
          </a:p>
          <a:p>
            <a:pPr lvl="0">
              <a:buClr>
                <a:schemeClr val="dk1"/>
              </a:buClr>
              <a:buSzPts val="1100"/>
            </a:pP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MAX(timestamp) AS '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GROUP BY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pv.page_name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33222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In the figure below we can see how many last touches each campaign is responsible for.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Visitors most frequently visited 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after being reminded by the weekly-newsletter campaign which resulted in 447 last touches to their website.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75034-BD50-4B8E-88B5-B96075B2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80" y="3265083"/>
            <a:ext cx="3828620" cy="1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7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288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CA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Vistors</a:t>
            </a:r>
            <a:r>
              <a:rPr lang="en-CA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who purchased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/*How many visitors make a purchase? 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SELECT COUNT(DISTINCT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 AS 'Visitors who Purchased'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/* How many total visitors 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SELECT COUNT (DISTINCT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 AS 'Visitors in Total'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page_visits;ORDER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33222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How many visitors make a purchase from 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Out of the total number of visitors to cooltshirts.com which is 1979 there are 361 who completed a purchase.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This means that a little over 18% of visitors make a purchase.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67F0E-FD0E-4C3E-B1F5-C71FC2A3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59" y="3474534"/>
            <a:ext cx="4730906" cy="445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C4285F-8424-41EE-B53B-B1C6BBF8F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20" y="4349019"/>
            <a:ext cx="4724809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4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9693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 </a:t>
            </a:r>
            <a:r>
              <a:rPr lang="en-CA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on the purchase page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/*how many last touches on the purchase page is each campaign responsible for? 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WITH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  MAX(timestamp) AS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WHERE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GROUP BY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pv.page_name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CA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6512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</a:rPr>
              <a:t>How many last touches on the purchase page is each campaign responsible for?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</a:rPr>
              <a:t>By looking at the last touches  on the purchase page we can see which campaign was most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</a:rPr>
              <a:t>Below you can see the weekly-newsletter email was the most successful with 115 last touches</a:t>
            </a:r>
            <a:r>
              <a:rPr lang="en-CA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2C6AC-4845-4FA1-81FF-47686106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233015"/>
            <a:ext cx="4712616" cy="17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9EA5-DB4A-4EB2-A1C0-8A61B16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the typical user journey?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8FD3A-5EFD-476B-985C-77B9C850D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journey of a user is based of a series of actions that may or may not result in the purchase of a product.</a:t>
            </a:r>
          </a:p>
          <a:p>
            <a:r>
              <a:rPr lang="en-CA" dirty="0"/>
              <a:t> Although there seems to be clear paths to a purchase such as finding a website, shopping for a product, and purchasing the product, a users journey may take one or more reminders to complete a purchase which can be achieved through various campaigns.</a:t>
            </a:r>
          </a:p>
        </p:txBody>
      </p:sp>
    </p:spTree>
    <p:extLst>
      <p:ext uri="{BB962C8B-B14F-4D97-AF65-F5344CB8AC3E}">
        <p14:creationId xmlns:p14="http://schemas.microsoft.com/office/powerpoint/2010/main" val="248599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D050-02C7-4EB4-B22F-FEE58FD1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Optimizing the Campaign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FCE30-0CC3-47D9-881C-6B32A7921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CoolTShirts</a:t>
            </a:r>
            <a:r>
              <a:rPr lang="en-CA" dirty="0"/>
              <a:t> is looking to re-invest in 5 campaigns. These choices should be made by a combination of first and last touches that result in a purchase.</a:t>
            </a:r>
          </a:p>
          <a:p>
            <a:r>
              <a:rPr lang="en-CA" dirty="0"/>
              <a:t>The top 3 first touch campaigns  are as follows: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CA" dirty="0"/>
              <a:t>Interview-with-</a:t>
            </a:r>
            <a:r>
              <a:rPr lang="en-CA" dirty="0" err="1"/>
              <a:t>cooltshirts</a:t>
            </a:r>
            <a:r>
              <a:rPr lang="en-CA" dirty="0"/>
              <a:t>-founder with 622 first touches using medium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CA" dirty="0"/>
              <a:t>Getting-to-know-cool-</a:t>
            </a:r>
            <a:r>
              <a:rPr lang="en-CA" dirty="0" err="1"/>
              <a:t>tshirts</a:t>
            </a:r>
            <a:r>
              <a:rPr lang="en-CA" dirty="0"/>
              <a:t> with 612 first touches using </a:t>
            </a:r>
            <a:r>
              <a:rPr lang="en-CA" dirty="0" err="1"/>
              <a:t>nytimes</a:t>
            </a:r>
            <a:endParaRPr lang="en-CA" dirty="0"/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CA" dirty="0"/>
              <a:t>Ten-crazy-cool-</a:t>
            </a:r>
            <a:r>
              <a:rPr lang="en-CA" dirty="0" err="1"/>
              <a:t>tshirts</a:t>
            </a:r>
            <a:r>
              <a:rPr lang="en-CA" dirty="0"/>
              <a:t>-facts with 576 first touches using </a:t>
            </a:r>
            <a:r>
              <a:rPr lang="en-CA" dirty="0" err="1"/>
              <a:t>buzzfeed</a:t>
            </a:r>
            <a:endParaRPr lang="en-CA" dirty="0"/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7270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5F35-3F0D-48FB-93B8-A9AB4960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Optimizing the Campaign Budget Cont..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5B4B7-B630-4328-B5BF-A66BA6641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top 2 last touch campaigns are as follows:</a:t>
            </a:r>
          </a:p>
          <a:p>
            <a:pPr lvl="1">
              <a:buFont typeface="+mj-lt"/>
              <a:buAutoNum type="arabicPeriod"/>
            </a:pPr>
            <a:r>
              <a:rPr lang="en-CA" dirty="0"/>
              <a:t>Weekly-newsletter with 115 last touches using email</a:t>
            </a:r>
          </a:p>
          <a:p>
            <a:pPr lvl="1">
              <a:buFont typeface="+mj-lt"/>
              <a:buAutoNum type="arabicPeriod"/>
            </a:pPr>
            <a:r>
              <a:rPr lang="en-CA" dirty="0"/>
              <a:t>Retargeting-ad with 113 last touches using </a:t>
            </a:r>
            <a:r>
              <a:rPr lang="en-CA" dirty="0" err="1"/>
              <a:t>facebook</a:t>
            </a:r>
            <a:endParaRPr lang="en-CA" dirty="0"/>
          </a:p>
          <a:p>
            <a:pPr marL="425450" indent="-285750"/>
            <a:r>
              <a:rPr lang="en-CA" dirty="0"/>
              <a:t>A combination of the 5 campaigns resulted in the most first and last touch for visitors and have proven to be the most successful for cooltshirts.com.</a:t>
            </a:r>
          </a:p>
        </p:txBody>
      </p:sp>
    </p:spTree>
    <p:extLst>
      <p:ext uri="{BB962C8B-B14F-4D97-AF65-F5344CB8AC3E}">
        <p14:creationId xmlns:p14="http://schemas.microsoft.com/office/powerpoint/2010/main" val="63976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marR="0" lvl="0" indent="-45720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AutoNum type="arabicPeriod"/>
            </a:pPr>
            <a:r>
              <a:rPr lang="en-CA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Getting Familiar With </a:t>
            </a:r>
            <a:r>
              <a:rPr lang="en-CA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</a:t>
            </a:r>
            <a:endParaRPr lang="en-CA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lvl="3"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CA" sz="11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1.1 how many sources? 1.2 how many campaigns? 1.3 what pages are on </a:t>
            </a:r>
            <a:r>
              <a:rPr lang="en-CA" sz="11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CA" sz="11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76200" lvl="3"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CA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2. What is the User Journey?</a:t>
            </a:r>
          </a:p>
          <a:p>
            <a:pPr marL="76200" lvl="3"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CA" sz="11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2.1 First touches 2.2 Last touches 2.3 Visitors who purchased 2.4 how many last touches on the purchase page?</a:t>
            </a:r>
          </a:p>
          <a:p>
            <a:pPr marL="76200" lvl="3"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CA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3. Optimizing the campaign Budget</a:t>
            </a:r>
            <a:endParaRPr lang="en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CA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 Familiar With </a:t>
            </a:r>
            <a:r>
              <a:rPr lang="en-CA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7AE0AD-ADDA-4505-A120-1314DD820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4558012" cy="755700"/>
          </a:xfrm>
        </p:spPr>
        <p:txBody>
          <a:bodyPr/>
          <a:lstStyle/>
          <a:p>
            <a:r>
              <a:rPr lang="en-CA" dirty="0"/>
              <a:t>Get Familiar with </a:t>
            </a:r>
            <a:r>
              <a:rPr lang="en-CA" dirty="0" err="1"/>
              <a:t>CoolTShirts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354A0E-DD9D-4A6B-B258-8C3B9D892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4047649" cy="3179400"/>
          </a:xfrm>
        </p:spPr>
        <p:txBody>
          <a:bodyPr/>
          <a:lstStyle/>
          <a:p>
            <a:r>
              <a:rPr lang="en-CA" dirty="0"/>
              <a:t>U</a:t>
            </a:r>
            <a:r>
              <a:rPr lang="en-CA" b="1" dirty="0"/>
              <a:t>TM parameters </a:t>
            </a:r>
            <a:r>
              <a:rPr lang="en-CA" dirty="0"/>
              <a:t>are used by marketers to track the effectiveness of online campaigns across traffic sources and publishing media.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UTM parameters make it easier to view incoming and outgoing traffic through their websites to help decide which campaign or source will help them succeed in the future.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42FDD-2F03-40F8-A978-B7785DBB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24" y="1218320"/>
            <a:ext cx="4350775" cy="30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072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CA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Sources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/* Number of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Distint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Campaigns 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COUNT(DISTINCT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 AS 'Campaign Count'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COUNT(DISTINCT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 AS 'Source Count'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DISTINCT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AS 'Campaigns',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AS 'Sources'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33222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As seen below, 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uses 6 Sources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A source can be a website page, an email, or an ad on a page that can redirect a customer to the 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website.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is tracking the type of communication of which source is used by customers.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8B4E8-61D6-4A3F-9BCC-D4A2BEAB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0" y="3169219"/>
            <a:ext cx="3950550" cy="1833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072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CA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Campaigns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/* Number of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Distint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Campaigns 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COUNT(DISTINCT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 AS 'Campaign Count'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 COUNT(DISTINCT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) AS 'Source Count'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DISTINCT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AS 'Campaigns',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AS 'Sources'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   FROM </a:t>
            </a:r>
            <a:r>
              <a:rPr lang="en-CA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CA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33222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As seen below, 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uses 8 Campaigns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A campaign identifies a specific product promotion that could be used in an ad, a 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newletter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, or a paid search that puts that product at the top of a search.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is tracking the type of communication of which campaign is shared with customers. Examples can be seen below.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8B4E8-61D6-4A3F-9BCC-D4A2BEAB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50" y="3169219"/>
            <a:ext cx="3950550" cy="183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0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288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</a:t>
            </a:r>
            <a:r>
              <a:rPr lang="en-CA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Pages are on </a:t>
            </a:r>
            <a:r>
              <a:rPr lang="en-CA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CA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/* What Pages ar on CoolTShirts website 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SELECT DISTINCT page_name AS 'Page Name'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FROM page_visits;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33222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Below you can see the 4 pages that 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 is tracking.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5B1F8-58C9-478D-A1B6-37641893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7" y="3226987"/>
            <a:ext cx="4729197" cy="13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2.What is the User Journy?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35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288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CA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First Touches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/* How many first touches is each campaign responsible for? */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WITH first_touch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SELECT user_id, MIN (timestamp) AS 'first_touch_time'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FROM page_visits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GROUP BY user_id),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ft_count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SELECT ft.user_id,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ft.first_touch_time,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pv.utm_source,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pv.utm_campaign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FROM first_touch AS 'ft'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JOIN page_visits AS 'pv'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ON ft.user_id = pv.user_id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AND ft.first_touch_time = pv.timestamp)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 SELECT ft_count.utm_source AS source,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 ft_count.utm_campaign AS Campaign,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 COUNT (*) AS COUNT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 FROM ft_count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 GROUP BY 1,2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   ORDER BY 3 DESC;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CA" sz="9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33222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In the figure below we can see how many First touches each campaign is responsible for.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Visitors most frequently visited cooltshirts.com through interview-with-cool-</a:t>
            </a:r>
            <a:r>
              <a:rPr lang="en-CA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CA" sz="1200" dirty="0">
                <a:latin typeface="Roboto"/>
                <a:ea typeface="Roboto"/>
                <a:cs typeface="Roboto"/>
                <a:sym typeface="Roboto"/>
              </a:rPr>
              <a:t>-founder campaign with 622 first touches to their website.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75EA7-C833-4365-A3B7-99B1B18A1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5" y="3233016"/>
            <a:ext cx="4755292" cy="14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799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1417</Words>
  <Application>Microsoft Office PowerPoint</Application>
  <PresentationFormat>On-screen Show (16:9)</PresentationFormat>
  <Paragraphs>173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Courier New</vt:lpstr>
      <vt:lpstr>Roboto Thin</vt:lpstr>
      <vt:lpstr>Arial</vt:lpstr>
      <vt:lpstr>Dosis</vt:lpstr>
      <vt:lpstr>Roboto Black</vt:lpstr>
      <vt:lpstr>Roboto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Get Familiar with CoolTShirts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typical user journey?</vt:lpstr>
      <vt:lpstr>3. Optimizing the Campaign Budget</vt:lpstr>
      <vt:lpstr>3. Optimizing the Campaign Budget Cont..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James Mehisto</cp:lastModifiedBy>
  <cp:revision>1</cp:revision>
  <dcterms:modified xsi:type="dcterms:W3CDTF">2018-11-05T17:19:59Z</dcterms:modified>
</cp:coreProperties>
</file>